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4" r:id="rId3"/>
    <p:sldId id="266" r:id="rId4"/>
    <p:sldId id="265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4A888-0B35-4A84-8FCE-C9B2ED4E2C2F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425F5-7DA7-4173-A78B-C9D68E25E3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0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425F5-7DA7-4173-A78B-C9D68E25E3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20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425F5-7DA7-4173-A78B-C9D68E25E31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30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899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243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683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22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937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07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982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23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1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47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2094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47E87-0AD1-465B-B08E-EE0ECA93AD05}" type="datetimeFigureOut">
              <a:rPr lang="ru-RU" smtClean="0"/>
              <a:t>16.01.2020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9456BA3-18C3-40C6-8E21-3387A3C657D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855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ioco.ru/%D0%BF%D1%80%D0%B8%D0%BC%D0%B5%D1%80%D1%8B-%D0%B7%D0%B0%D0%B4%D0%B0%D1%87-pisa" TargetMode="External"/><Relationship Id="rId5" Type="http://schemas.openxmlformats.org/officeDocument/2006/relationships/slide" Target="slide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support/demonstratsionnye-materialya/kreativnoe-myshlenie.php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Направления функциональной грамотности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09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/>
          <a:srcRect l="20552" t="23245" r="20812" b="9791"/>
          <a:stretch/>
        </p:blipFill>
        <p:spPr>
          <a:xfrm>
            <a:off x="2588821" y="0"/>
            <a:ext cx="7148946" cy="667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41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8376" t="20079" r="9903" b="12104"/>
          <a:stretch/>
        </p:blipFill>
        <p:spPr>
          <a:xfrm>
            <a:off x="724396" y="190006"/>
            <a:ext cx="9963397" cy="661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2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/>
          <a:srcRect l="1558" t="10582" r="3086" b="4799"/>
          <a:stretch/>
        </p:blipFill>
        <p:spPr>
          <a:xfrm>
            <a:off x="380010" y="0"/>
            <a:ext cx="11625943" cy="82533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81365" y="4963287"/>
            <a:ext cx="7362701" cy="369332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dirty="0">
                <a:hlinkClick r:id="rId5" action="ppaction://hlinksldjump"/>
              </a:rPr>
              <a:t>Задания представлены на официальном </a:t>
            </a:r>
            <a:r>
              <a:rPr lang="ru-RU" dirty="0"/>
              <a:t>сайте </a:t>
            </a:r>
            <a:r>
              <a:rPr lang="ru-RU" u="sng" dirty="0">
                <a:hlinkClick r:id="rId6"/>
              </a:rPr>
              <a:t>ОЭСР</a:t>
            </a:r>
            <a:r>
              <a:rPr lang="ru-RU" dirty="0">
                <a:hlinkClick r:id="rId6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1273" y="4916384"/>
            <a:ext cx="7462886" cy="4631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1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-91" t="8330" r="1763" b="15229"/>
          <a:stretch/>
        </p:blipFill>
        <p:spPr>
          <a:xfrm>
            <a:off x="0" y="0"/>
            <a:ext cx="12304294" cy="6858000"/>
          </a:xfrm>
          <a:prstGeom prst="rect">
            <a:avLst/>
          </a:prstGeom>
        </p:spPr>
      </p:pic>
      <p:sp>
        <p:nvSpPr>
          <p:cNvPr id="3" name="Пятно 1 2">
            <a:hlinkClick r:id="rId3"/>
          </p:cNvPr>
          <p:cNvSpPr/>
          <p:nvPr/>
        </p:nvSpPr>
        <p:spPr>
          <a:xfrm>
            <a:off x="6152147" y="6293922"/>
            <a:ext cx="344384" cy="308758"/>
          </a:xfrm>
          <a:prstGeom prst="irregularSeal1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в конец 3">
            <a:hlinkClick r:id="rId4" action="ppaction://hlinksldjump" highlightClick="1"/>
          </p:cNvPr>
          <p:cNvSpPr/>
          <p:nvPr/>
        </p:nvSpPr>
        <p:spPr>
          <a:xfrm>
            <a:off x="10972800" y="6293922"/>
            <a:ext cx="605642" cy="308758"/>
          </a:xfrm>
          <a:prstGeom prst="actionButtonEnd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6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9968" t="16670" r="20520" b="4921"/>
          <a:stretch/>
        </p:blipFill>
        <p:spPr>
          <a:xfrm>
            <a:off x="118754" y="0"/>
            <a:ext cx="7255823" cy="7647709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9870" t="21297" r="20032" b="8451"/>
          <a:stretch/>
        </p:blipFill>
        <p:spPr>
          <a:xfrm>
            <a:off x="5165766" y="1128155"/>
            <a:ext cx="7327076" cy="6852063"/>
          </a:xfrm>
          <a:prstGeom prst="rect">
            <a:avLst/>
          </a:prstGeom>
          <a:ln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36199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Направления функциональной грамотности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3200" dirty="0" smtClean="0">
                <a:hlinkClick r:id="rId2" action="ppaction://hlinksldjump"/>
              </a:rPr>
              <a:t>Математическая грамотность</a:t>
            </a:r>
            <a:endParaRPr lang="ru-RU" sz="3200" dirty="0" smtClean="0"/>
          </a:p>
          <a:p>
            <a:r>
              <a:rPr lang="ru-RU" sz="3200" dirty="0" smtClean="0">
                <a:hlinkClick r:id="rId3" action="ppaction://hlinksldjump"/>
              </a:rPr>
              <a:t>Читательская грамотность</a:t>
            </a:r>
            <a:endParaRPr lang="ru-RU" sz="3200" dirty="0" smtClean="0"/>
          </a:p>
          <a:p>
            <a:r>
              <a:rPr lang="ru-RU" sz="3200" dirty="0" smtClean="0">
                <a:hlinkClick r:id="rId4" action="ppaction://hlinksldjump"/>
              </a:rPr>
              <a:t>Естественнонаучная грамотность</a:t>
            </a:r>
            <a:endParaRPr lang="ru-RU" sz="3200" dirty="0" smtClean="0"/>
          </a:p>
          <a:p>
            <a:r>
              <a:rPr lang="ru-RU" sz="3200" dirty="0" smtClean="0">
                <a:hlinkClick r:id="rId5" action="ppaction://hlinksldjump"/>
              </a:rPr>
              <a:t>Финансовая грамотность</a:t>
            </a:r>
            <a:endParaRPr lang="ru-RU" sz="3200" dirty="0" smtClean="0"/>
          </a:p>
          <a:p>
            <a:r>
              <a:rPr lang="ru-RU" sz="3200" dirty="0" smtClean="0">
                <a:hlinkClick r:id="rId6" action="ppaction://hlinksldjump"/>
              </a:rPr>
              <a:t>Глобальные компетенции</a:t>
            </a:r>
            <a:endParaRPr lang="ru-RU" sz="3200" dirty="0" smtClean="0"/>
          </a:p>
          <a:p>
            <a:r>
              <a:rPr lang="ru-RU" sz="3200" dirty="0" smtClean="0">
                <a:hlinkClick r:id="rId7" action="ppaction://hlinksldjump"/>
              </a:rPr>
              <a:t>Креативное мышление</a:t>
            </a:r>
            <a:endParaRPr lang="ru-RU" sz="3200" dirty="0"/>
          </a:p>
        </p:txBody>
      </p:sp>
      <p:sp>
        <p:nvSpPr>
          <p:cNvPr id="4" name="Управляющая кнопка: в конец 3">
            <a:hlinkClick r:id="" action="ppaction://hlinkshowjump?jump=lastslide" highlightClick="1"/>
          </p:cNvPr>
          <p:cNvSpPr/>
          <p:nvPr/>
        </p:nvSpPr>
        <p:spPr>
          <a:xfrm>
            <a:off x="11327987" y="6333244"/>
            <a:ext cx="380010" cy="198185"/>
          </a:xfrm>
          <a:prstGeom prst="actionButtonEnd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2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/>
          <a:srcRect l="21939" t="19387" r="20268" b="7273"/>
          <a:stretch/>
        </p:blipFill>
        <p:spPr>
          <a:xfrm>
            <a:off x="2897578" y="0"/>
            <a:ext cx="7018621" cy="712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3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/>
          <a:srcRect l="20454" t="21054" r="19350" b="5164"/>
          <a:stretch/>
        </p:blipFill>
        <p:spPr>
          <a:xfrm>
            <a:off x="2731325" y="0"/>
            <a:ext cx="7338950" cy="719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/>
          <a:srcRect l="19870" t="19957" r="23150" b="3947"/>
          <a:stretch/>
        </p:blipFill>
        <p:spPr>
          <a:xfrm>
            <a:off x="2648198" y="0"/>
            <a:ext cx="6947064" cy="742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0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/>
          <a:srcRect l="20649" t="22515" r="25292" b="4921"/>
          <a:stretch/>
        </p:blipFill>
        <p:spPr>
          <a:xfrm>
            <a:off x="2695698" y="0"/>
            <a:ext cx="6590806" cy="707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9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79</TotalTime>
  <Words>27</Words>
  <Application>Microsoft Office PowerPoint</Application>
  <PresentationFormat>Широкоэкранный</PresentationFormat>
  <Paragraphs>11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Gill Sans MT</vt:lpstr>
      <vt:lpstr>Gallery</vt:lpstr>
      <vt:lpstr>Направления функциональной грамотности</vt:lpstr>
      <vt:lpstr>Презентация PowerPoint</vt:lpstr>
      <vt:lpstr>Презентация PowerPoint</vt:lpstr>
      <vt:lpstr>Презентация PowerPoint</vt:lpstr>
      <vt:lpstr>Направления функциональной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функциональной грамотности</dc:title>
  <dc:creator>komleva</dc:creator>
  <cp:lastModifiedBy>komleva</cp:lastModifiedBy>
  <cp:revision>13</cp:revision>
  <dcterms:created xsi:type="dcterms:W3CDTF">2019-12-05T11:08:58Z</dcterms:created>
  <dcterms:modified xsi:type="dcterms:W3CDTF">2020-01-16T13:43:31Z</dcterms:modified>
</cp:coreProperties>
</file>